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41"/>
  </p:notesMasterIdLst>
  <p:sldIdLst>
    <p:sldId id="293" r:id="rId2"/>
    <p:sldId id="298" r:id="rId3"/>
    <p:sldId id="299" r:id="rId4"/>
    <p:sldId id="302" r:id="rId5"/>
    <p:sldId id="304" r:id="rId6"/>
    <p:sldId id="307" r:id="rId7"/>
    <p:sldId id="305" r:id="rId8"/>
    <p:sldId id="308" r:id="rId9"/>
    <p:sldId id="306" r:id="rId10"/>
    <p:sldId id="309" r:id="rId11"/>
    <p:sldId id="310" r:id="rId12"/>
    <p:sldId id="311" r:id="rId13"/>
    <p:sldId id="303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1" r:id="rId23"/>
    <p:sldId id="326" r:id="rId24"/>
    <p:sldId id="327" r:id="rId25"/>
    <p:sldId id="328" r:id="rId26"/>
    <p:sldId id="322" r:id="rId27"/>
    <p:sldId id="323" r:id="rId28"/>
    <p:sldId id="324" r:id="rId29"/>
    <p:sldId id="325" r:id="rId30"/>
    <p:sldId id="320" r:id="rId31"/>
    <p:sldId id="329" r:id="rId32"/>
    <p:sldId id="330" r:id="rId33"/>
    <p:sldId id="331" r:id="rId34"/>
    <p:sldId id="332" r:id="rId35"/>
    <p:sldId id="338" r:id="rId36"/>
    <p:sldId id="333" r:id="rId37"/>
    <p:sldId id="334" r:id="rId38"/>
    <p:sldId id="335" r:id="rId39"/>
    <p:sldId id="336" r:id="rId40"/>
  </p:sldIdLst>
  <p:sldSz cx="12192000" cy="6858000"/>
  <p:notesSz cx="6858000" cy="9144000"/>
  <p:embeddedFontLs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BDBDFF"/>
    <a:srgbClr val="0B0FB5"/>
    <a:srgbClr val="0D11B3"/>
    <a:srgbClr val="8DBABD"/>
    <a:srgbClr val="D0CECE"/>
    <a:srgbClr val="634EEA"/>
    <a:srgbClr val="00002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9" autoAdjust="0"/>
    <p:restoredTop sz="82345" autoAdjust="0"/>
  </p:normalViewPr>
  <p:slideViewPr>
    <p:cSldViewPr snapToGrid="0">
      <p:cViewPr>
        <p:scale>
          <a:sx n="50" d="100"/>
          <a:sy n="50" d="100"/>
        </p:scale>
        <p:origin x="-1312" y="-1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대답할 분명한 질문이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텍스트 데이터 많이 쓴다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0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대답할 분명한 질문이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텍스트 데이터 많이 쓴다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0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대답할 분명한 질문이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텍스트 데이터 많이 쓴다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0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Challenges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32" y="1325268"/>
            <a:ext cx="8022336" cy="535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3425952" y="3084576"/>
            <a:ext cx="6388608" cy="3594966"/>
          </a:xfrm>
          <a:prstGeom prst="roundRect">
            <a:avLst>
              <a:gd name="adj" fmla="val 8188"/>
            </a:avLst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NLP Task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1390650"/>
            <a:ext cx="852487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64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NLP Task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1550480"/>
            <a:ext cx="820102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5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363" y="677609"/>
            <a:ext cx="916305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41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3"/>
          <a:stretch/>
        </p:blipFill>
        <p:spPr bwMode="auto">
          <a:xfrm>
            <a:off x="1714500" y="660463"/>
            <a:ext cx="8763000" cy="261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7"/>
          <a:stretch/>
        </p:blipFill>
        <p:spPr bwMode="auto">
          <a:xfrm>
            <a:off x="1763268" y="3803903"/>
            <a:ext cx="7848600" cy="246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81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33363"/>
            <a:ext cx="7981950" cy="63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72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52400"/>
            <a:ext cx="817245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53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357188"/>
            <a:ext cx="8601075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011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9063"/>
            <a:ext cx="8534400" cy="661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56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3600" b="1" spc="-150" dirty="0" smtClean="0">
                <a:solidFill>
                  <a:srgbClr val="00002F"/>
                </a:solidFill>
                <a:latin typeface="+mn-ea"/>
              </a:rPr>
              <a:t>한국어 형태소 분석기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096000" y="36292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https://github.com/datanada/Awesome-Korean-NLP</a:t>
            </a:r>
            <a:endParaRPr lang="ko-KR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5" y="1400937"/>
            <a:ext cx="6583675" cy="528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60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571500"/>
            <a:ext cx="85153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80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Challenges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52" y="1493548"/>
            <a:ext cx="7876032" cy="536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67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714375"/>
            <a:ext cx="87820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15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947738"/>
            <a:ext cx="88011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96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266700"/>
            <a:ext cx="882015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7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600075"/>
            <a:ext cx="861060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308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137" y="1187577"/>
            <a:ext cx="65151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750" y="3636264"/>
            <a:ext cx="890587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26456" y="501134"/>
            <a:ext cx="2946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https://wikidocs.net/31698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308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866775"/>
            <a:ext cx="821055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308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509588"/>
            <a:ext cx="892492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71450"/>
            <a:ext cx="809625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62794"/>
            <a:ext cx="5539930" cy="319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488252"/>
            <a:ext cx="95726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7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25" y="850900"/>
            <a:ext cx="620395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49" y="103632"/>
            <a:ext cx="7386062" cy="613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Challenges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48" y="1511740"/>
            <a:ext cx="6437376" cy="490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67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695325"/>
            <a:ext cx="916305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772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314450"/>
            <a:ext cx="90678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051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814388"/>
            <a:ext cx="904875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8525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342900"/>
            <a:ext cx="827722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49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866775"/>
            <a:ext cx="881062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096000" y="682109"/>
            <a:ext cx="472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-KR" smtClean="0"/>
              <a:t>SVD, LSA, LDA, Word2vec </a:t>
            </a:r>
            <a:r>
              <a:rPr lang="ko-KR" altLang="en-US" dirty="0" smtClean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5372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90725"/>
            <a:ext cx="76200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3649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1071563"/>
            <a:ext cx="888682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0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47663"/>
            <a:ext cx="8496300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242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642938"/>
            <a:ext cx="85725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731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800100"/>
            <a:ext cx="865822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34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Challenges(</a:t>
            </a:r>
            <a:r>
              <a:rPr lang="ko-KR" altLang="en-US" sz="3600" b="1" spc="-150" dirty="0" smtClean="0">
                <a:solidFill>
                  <a:srgbClr val="00002F"/>
                </a:solidFill>
                <a:latin typeface="+mn-ea"/>
              </a:rPr>
              <a:t>한국어</a:t>
            </a:r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096000" y="3629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https://kh-kim.gitbook.io/natural-language-processing-with-pytorch/00-cover/04-korean-is-hell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097275" y="1131381"/>
            <a:ext cx="7372350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50" y="2648970"/>
            <a:ext cx="5299975" cy="411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39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Challenges(</a:t>
            </a:r>
            <a:r>
              <a:rPr lang="ko-KR" altLang="en-US" sz="3600" b="1" spc="-150" dirty="0" smtClean="0">
                <a:solidFill>
                  <a:srgbClr val="00002F"/>
                </a:solidFill>
                <a:latin typeface="+mn-ea"/>
              </a:rPr>
              <a:t>한국어</a:t>
            </a:r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096000" y="3629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https://kh-kim.gitbook.io/natural-language-processing-with-pytorch/00-cover/04-korean-is-hell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55" y="1238822"/>
            <a:ext cx="59912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88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Challenges(</a:t>
            </a:r>
            <a:r>
              <a:rPr lang="ko-KR" altLang="en-US" sz="3600" b="1" spc="-150" dirty="0" smtClean="0">
                <a:solidFill>
                  <a:srgbClr val="00002F"/>
                </a:solidFill>
                <a:latin typeface="+mn-ea"/>
              </a:rPr>
              <a:t>한국어</a:t>
            </a:r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096000" y="3629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https://kh-kim.gitbook.io/natural-language-processing-with-pytorch/00-cover/04-korean-is-hell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804988"/>
            <a:ext cx="75057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80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Challenges(</a:t>
            </a:r>
            <a:r>
              <a:rPr lang="ko-KR" altLang="en-US" sz="3600" b="1" spc="-150" dirty="0" smtClean="0">
                <a:solidFill>
                  <a:srgbClr val="00002F"/>
                </a:solidFill>
                <a:latin typeface="+mn-ea"/>
              </a:rPr>
              <a:t>한국어</a:t>
            </a:r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096000" y="3629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https://kh-kim.gitbook.io/natural-language-processing-with-pytorch/00-cover/04-korean-is-hell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47" y="1544955"/>
            <a:ext cx="5674374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80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Challenges(</a:t>
            </a:r>
            <a:r>
              <a:rPr lang="ko-KR" altLang="en-US" sz="3600" b="1" spc="-150" dirty="0" smtClean="0">
                <a:solidFill>
                  <a:srgbClr val="00002F"/>
                </a:solidFill>
                <a:latin typeface="+mn-ea"/>
              </a:rPr>
              <a:t>한국어</a:t>
            </a:r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096000" y="3629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https://kh-kim.gitbook.io/natural-language-processing-with-pytorch/00-cover/04-korean-is-hell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804988"/>
            <a:ext cx="75057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0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3111" y="437391"/>
            <a:ext cx="7446514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Challenges(</a:t>
            </a:r>
            <a:r>
              <a:rPr lang="ko-KR" altLang="en-US" sz="3600" b="1" spc="-150" dirty="0" smtClean="0">
                <a:solidFill>
                  <a:srgbClr val="00002F"/>
                </a:solidFill>
                <a:latin typeface="+mn-ea"/>
              </a:rPr>
              <a:t>한국어</a:t>
            </a:r>
            <a:r>
              <a:rPr lang="en-US" altLang="ko-KR" sz="3600" b="1" spc="-150" dirty="0" smtClean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3600" b="1" spc="-15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990916" y="1009252"/>
            <a:ext cx="10619504" cy="285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096000" y="3629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https://kh-kim.gitbook.io/natural-language-processing-with-pytorch/00-cover/04-korean-is-hell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55" y="1238822"/>
            <a:ext cx="59912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8010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7385</TotalTime>
  <Words>99</Words>
  <Application>Microsoft Office PowerPoint</Application>
  <PresentationFormat>사용자 지정</PresentationFormat>
  <Paragraphs>30</Paragraphs>
  <Slides>39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굴림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PETER KIM</cp:lastModifiedBy>
  <cp:revision>303</cp:revision>
  <dcterms:created xsi:type="dcterms:W3CDTF">2017-05-29T09:12:16Z</dcterms:created>
  <dcterms:modified xsi:type="dcterms:W3CDTF">2020-09-20T05:59:08Z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C:\Users\PETER KIM\Documents\31 캐글 스터디\캐글 스터디 2기 오리엔테이션.pptx</vt:lpwstr>
  </property>
</Properties>
</file>